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384" r:id="rId24"/>
    <p:sldId id="373" r:id="rId25"/>
    <p:sldId id="374" r:id="rId26"/>
    <p:sldId id="375" r:id="rId27"/>
    <p:sldId id="395" r:id="rId28"/>
    <p:sldId id="396" r:id="rId29"/>
    <p:sldId id="418" r:id="rId30"/>
    <p:sldId id="397" r:id="rId31"/>
    <p:sldId id="398" r:id="rId32"/>
    <p:sldId id="399" r:id="rId33"/>
    <p:sldId id="419" r:id="rId34"/>
    <p:sldId id="400" r:id="rId35"/>
    <p:sldId id="417" r:id="rId36"/>
    <p:sldId id="263" r:id="rId37"/>
    <p:sldId id="260" r:id="rId38"/>
    <p:sldId id="450" r:id="rId39"/>
    <p:sldId id="449" r:id="rId40"/>
    <p:sldId id="270" r:id="rId41"/>
    <p:sldId id="271" r:id="rId42"/>
    <p:sldId id="272" r:id="rId43"/>
    <p:sldId id="273" r:id="rId44"/>
    <p:sldId id="385" r:id="rId45"/>
    <p:sldId id="279" r:id="rId46"/>
    <p:sldId id="280" r:id="rId47"/>
    <p:sldId id="281" r:id="rId48"/>
    <p:sldId id="282" r:id="rId49"/>
    <p:sldId id="386" r:id="rId50"/>
    <p:sldId id="387" r:id="rId51"/>
    <p:sldId id="388" r:id="rId52"/>
    <p:sldId id="389" r:id="rId53"/>
    <p:sldId id="390" r:id="rId54"/>
    <p:sldId id="391" r:id="rId55"/>
    <p:sldId id="392" r:id="rId56"/>
    <p:sldId id="393" r:id="rId57"/>
    <p:sldId id="402" r:id="rId58"/>
    <p:sldId id="410" r:id="rId59"/>
    <p:sldId id="411" r:id="rId60"/>
    <p:sldId id="406" r:id="rId61"/>
    <p:sldId id="403" r:id="rId62"/>
    <p:sldId id="414" r:id="rId63"/>
    <p:sldId id="415" r:id="rId64"/>
    <p:sldId id="416" r:id="rId65"/>
    <p:sldId id="409" r:id="rId66"/>
    <p:sldId id="405" r:id="rId67"/>
    <p:sldId id="407" r:id="rId68"/>
    <p:sldId id="404" r:id="rId69"/>
    <p:sldId id="435" r:id="rId70"/>
    <p:sldId id="437" r:id="rId71"/>
    <p:sldId id="439" r:id="rId72"/>
    <p:sldId id="440" r:id="rId73"/>
    <p:sldId id="442" r:id="rId74"/>
    <p:sldId id="443" r:id="rId75"/>
    <p:sldId id="438" r:id="rId76"/>
    <p:sldId id="436" r:id="rId77"/>
    <p:sldId id="460" r:id="rId78"/>
    <p:sldId id="462" r:id="rId79"/>
    <p:sldId id="463" r:id="rId80"/>
    <p:sldId id="467" r:id="rId81"/>
    <p:sldId id="469" r:id="rId82"/>
    <p:sldId id="476" r:id="rId83"/>
    <p:sldId id="475" r:id="rId84"/>
    <p:sldId id="478" r:id="rId85"/>
    <p:sldId id="477" r:id="rId86"/>
    <p:sldId id="479" r:id="rId87"/>
    <p:sldId id="480" r:id="rId88"/>
    <p:sldId id="466" r:id="rId89"/>
    <p:sldId id="464" r:id="rId90"/>
    <p:sldId id="471" r:id="rId91"/>
    <p:sldId id="470" r:id="rId92"/>
    <p:sldId id="473" r:id="rId93"/>
    <p:sldId id="474" r:id="rId94"/>
    <p:sldId id="483" r:id="rId95"/>
    <p:sldId id="481" r:id="rId96"/>
    <p:sldId id="472" r:id="rId97"/>
    <p:sldId id="484" r:id="rId98"/>
    <p:sldId id="482" r:id="rId99"/>
    <p:sldId id="284" r:id="rId100"/>
    <p:sldId id="285" r:id="rId101"/>
    <p:sldId id="286" r:id="rId102"/>
    <p:sldId id="355" r:id="rId103"/>
    <p:sldId id="291" r:id="rId104"/>
    <p:sldId id="288" r:id="rId105"/>
    <p:sldId id="292" r:id="rId106"/>
    <p:sldId id="293" r:id="rId107"/>
    <p:sldId id="294" r:id="rId108"/>
    <p:sldId id="297" r:id="rId109"/>
    <p:sldId id="298" r:id="rId110"/>
    <p:sldId id="299" r:id="rId111"/>
    <p:sldId id="300" r:id="rId112"/>
    <p:sldId id="301" r:id="rId113"/>
    <p:sldId id="302" r:id="rId114"/>
    <p:sldId id="303" r:id="rId115"/>
    <p:sldId id="304" r:id="rId116"/>
    <p:sldId id="305" r:id="rId117"/>
    <p:sldId id="306" r:id="rId118"/>
    <p:sldId id="307" r:id="rId119"/>
    <p:sldId id="308" r:id="rId120"/>
    <p:sldId id="309" r:id="rId121"/>
    <p:sldId id="310" r:id="rId122"/>
    <p:sldId id="315" r:id="rId123"/>
    <p:sldId id="316" r:id="rId124"/>
    <p:sldId id="317" r:id="rId125"/>
    <p:sldId id="311" r:id="rId126"/>
    <p:sldId id="312" r:id="rId127"/>
    <p:sldId id="313" r:id="rId128"/>
    <p:sldId id="314" r:id="rId129"/>
    <p:sldId id="318" r:id="rId130"/>
    <p:sldId id="319" r:id="rId131"/>
    <p:sldId id="320" r:id="rId132"/>
    <p:sldId id="321" r:id="rId133"/>
    <p:sldId id="322" r:id="rId134"/>
    <p:sldId id="323" r:id="rId135"/>
    <p:sldId id="324" r:id="rId136"/>
    <p:sldId id="326" r:id="rId137"/>
    <p:sldId id="327" r:id="rId138"/>
    <p:sldId id="328" r:id="rId139"/>
    <p:sldId id="329" r:id="rId140"/>
    <p:sldId id="330" r:id="rId141"/>
    <p:sldId id="331" r:id="rId142"/>
    <p:sldId id="332" r:id="rId143"/>
    <p:sldId id="333" r:id="rId144"/>
    <p:sldId id="334" r:id="rId145"/>
    <p:sldId id="335" r:id="rId146"/>
    <p:sldId id="336" r:id="rId147"/>
    <p:sldId id="337" r:id="rId148"/>
    <p:sldId id="338" r:id="rId149"/>
    <p:sldId id="339"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353" r:id="rId164"/>
    <p:sldId id="354" r:id="rId165"/>
    <p:sldId id="356" r:id="rId166"/>
    <p:sldId id="357" r:id="rId167"/>
    <p:sldId id="358" r:id="rId168"/>
    <p:sldId id="359" r:id="rId169"/>
    <p:sldId id="360" r:id="rId170"/>
    <p:sldId id="361" r:id="rId171"/>
    <p:sldId id="362" r:id="rId172"/>
    <p:sldId id="363" r:id="rId173"/>
    <p:sldId id="364" r:id="rId174"/>
    <p:sldId id="367" r:id="rId175"/>
    <p:sldId id="368" r:id="rId176"/>
    <p:sldId id="370" r:id="rId177"/>
    <p:sldId id="372" r:id="rId178"/>
    <p:sldId id="369" r:id="rId179"/>
    <p:sldId id="376" r:id="rId180"/>
    <p:sldId id="377" r:id="rId181"/>
    <p:sldId id="378" r:id="rId182"/>
    <p:sldId id="379" r:id="rId183"/>
    <p:sldId id="371" r:id="rId184"/>
    <p:sldId id="420" r:id="rId185"/>
    <p:sldId id="421" r:id="rId186"/>
    <p:sldId id="422" r:id="rId187"/>
    <p:sldId id="428" r:id="rId188"/>
    <p:sldId id="424" r:id="rId189"/>
    <p:sldId id="425" r:id="rId190"/>
    <p:sldId id="427" r:id="rId191"/>
    <p:sldId id="426" r:id="rId192"/>
    <p:sldId id="429" r:id="rId193"/>
    <p:sldId id="430" r:id="rId194"/>
    <p:sldId id="431" r:id="rId195"/>
    <p:sldId id="432" r:id="rId196"/>
    <p:sldId id="433" r:id="rId197"/>
    <p:sldId id="434" r:id="rId198"/>
    <p:sldId id="423" r:id="rId199"/>
    <p:sldId id="268" r:id="rId200"/>
    <p:sldId id="365" r:id="rId201"/>
    <p:sldId id="366" r:id="rId202"/>
    <p:sldId id="296" r:id="rId203"/>
    <p:sldId id="325" r:id="rId204"/>
    <p:sldId id="290" r:id="rId20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9D466"/>
    <a:srgbClr val="F7C041"/>
    <a:srgbClr val="55B7EE"/>
    <a:srgbClr val="007A37"/>
    <a:srgbClr val="64CF95"/>
    <a:srgbClr val="D6DCE5"/>
    <a:srgbClr val="F743BB"/>
    <a:srgbClr val="FDDFC7"/>
    <a:srgbClr val="00682F"/>
    <a:srgbClr val="0096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20" d="100"/>
          <a:sy n="120" d="100"/>
        </p:scale>
        <p:origin x="1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170.xml"/><Relationship Id="rId4" Type="http://schemas.openxmlformats.org/officeDocument/2006/relationships/slide" Target="slide165.xml"/></Relationships>
</file>

<file path=ppt/slides/_rels/slide101.xml.rels><?xml version="1.0" encoding="UTF-8" standalone="yes"?>
<Relationships xmlns="http://schemas.openxmlformats.org/package/2006/relationships"><Relationship Id="rId8" Type="http://schemas.openxmlformats.org/officeDocument/2006/relationships/slide" Target="slide114.xml"/><Relationship Id="rId13" Type="http://schemas.openxmlformats.org/officeDocument/2006/relationships/slide" Target="slide138.xml"/><Relationship Id="rId3" Type="http://schemas.openxmlformats.org/officeDocument/2006/relationships/slide" Target="slide103.xml"/><Relationship Id="rId7" Type="http://schemas.openxmlformats.org/officeDocument/2006/relationships/slide" Target="slide112.xml"/><Relationship Id="rId12" Type="http://schemas.openxmlformats.org/officeDocument/2006/relationships/slide" Target="slide132.xml"/><Relationship Id="rId17" Type="http://schemas.openxmlformats.org/officeDocument/2006/relationships/slide" Target="slide100.xml"/><Relationship Id="rId2" Type="http://schemas.openxmlformats.org/officeDocument/2006/relationships/slide" Target="slide102.xml"/><Relationship Id="rId16"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slide" Target="slide110.xml"/><Relationship Id="rId11" Type="http://schemas.openxmlformats.org/officeDocument/2006/relationships/slide" Target="slide125.xml"/><Relationship Id="rId5" Type="http://schemas.openxmlformats.org/officeDocument/2006/relationships/slide" Target="slide107.xml"/><Relationship Id="rId15" Type="http://schemas.openxmlformats.org/officeDocument/2006/relationships/slide" Target="slide155.xml"/><Relationship Id="rId10" Type="http://schemas.openxmlformats.org/officeDocument/2006/relationships/slide" Target="slide118.xml"/><Relationship Id="rId4" Type="http://schemas.openxmlformats.org/officeDocument/2006/relationships/slide" Target="slide105.xml"/><Relationship Id="rId9" Type="http://schemas.openxmlformats.org/officeDocument/2006/relationships/slide" Target="slide116.xml"/><Relationship Id="rId14" Type="http://schemas.openxmlformats.org/officeDocument/2006/relationships/slide" Target="slide148.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0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1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1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5.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7.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21.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9.png"/><Relationship Id="rId4" Type="http://schemas.openxmlformats.org/officeDocument/2006/relationships/image" Target="../media/image148.gif"/></Relationships>
</file>

<file path=ppt/slides/_rels/slide12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gif"/><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gif"/><Relationship Id="rId4" Type="http://schemas.openxmlformats.org/officeDocument/2006/relationships/image" Target="../media/image153.png"/></Relationships>
</file>

<file path=ppt/slides/_rels/slide1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27.xml.rels><?xml version="1.0" encoding="UTF-8" standalone="yes"?>
<Relationships xmlns="http://schemas.openxmlformats.org/package/2006/relationships"><Relationship Id="rId3" Type="http://schemas.openxmlformats.org/officeDocument/2006/relationships/image" Target="../media/image162.bmp"/><Relationship Id="rId7" Type="http://schemas.openxmlformats.org/officeDocument/2006/relationships/image" Target="../media/image166.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bmp"/></Relationships>
</file>

<file path=ppt/slides/_rels/slide12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29.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174.bmp"/><Relationship Id="rId3" Type="http://schemas.openxmlformats.org/officeDocument/2006/relationships/image" Target="../media/image169.bmp"/><Relationship Id="rId7" Type="http://schemas.openxmlformats.org/officeDocument/2006/relationships/image" Target="../media/image173.gif"/><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gif"/><Relationship Id="rId4" Type="http://schemas.openxmlformats.org/officeDocument/2006/relationships/image" Target="../media/image170.bmp"/></Relationships>
</file>

<file path=ppt/slides/_rels/slide131.xml.rels><?xml version="1.0" encoding="UTF-8" standalone="yes"?>
<Relationships xmlns="http://schemas.openxmlformats.org/package/2006/relationships"><Relationship Id="rId3" Type="http://schemas.openxmlformats.org/officeDocument/2006/relationships/image" Target="../media/image175.gif"/><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3.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34.xml.rels><?xml version="1.0" encoding="UTF-8" standalone="yes"?>
<Relationships xmlns="http://schemas.openxmlformats.org/package/2006/relationships"><Relationship Id="rId3" Type="http://schemas.openxmlformats.org/officeDocument/2006/relationships/image" Target="../media/image181.bmp"/><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84.bmp"/><Relationship Id="rId5" Type="http://schemas.openxmlformats.org/officeDocument/2006/relationships/image" Target="../media/image183.png"/><Relationship Id="rId4" Type="http://schemas.openxmlformats.org/officeDocument/2006/relationships/image" Target="../media/image182.png"/></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image" Target="../media/image186.bmp"/></Relationships>
</file>

<file path=ppt/slides/_rels/slide136.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189.gif"/><Relationship Id="rId4" Type="http://schemas.openxmlformats.org/officeDocument/2006/relationships/image" Target="../media/image188.png"/></Relationships>
</file>

<file path=ppt/slides/_rels/slide13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14.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96.bmp"/><Relationship Id="rId5" Type="http://schemas.openxmlformats.org/officeDocument/2006/relationships/image" Target="../media/image195.png"/><Relationship Id="rId4" Type="http://schemas.openxmlformats.org/officeDocument/2006/relationships/image" Target="../media/image194.bmp"/></Relationships>
</file>

<file path=ppt/slides/_rels/slide14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43.xml.rels><?xml version="1.0" encoding="UTF-8" standalone="yes"?>
<Relationships xmlns="http://schemas.openxmlformats.org/package/2006/relationships"><Relationship Id="rId3" Type="http://schemas.openxmlformats.org/officeDocument/2006/relationships/image" Target="../media/image202.bmp"/><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144.xml.rels><?xml version="1.0" encoding="UTF-8" standalone="yes"?>
<Relationships xmlns="http://schemas.openxmlformats.org/package/2006/relationships"><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6.xml.rels><?xml version="1.0" encoding="UTF-8" standalone="yes"?>
<Relationships xmlns="http://schemas.openxmlformats.org/package/2006/relationships"><Relationship Id="rId3" Type="http://schemas.openxmlformats.org/officeDocument/2006/relationships/image" Target="../media/image205.bmp"/><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4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211.gif"/><Relationship Id="rId5" Type="http://schemas.openxmlformats.org/officeDocument/2006/relationships/image" Target="../media/image210.bmp"/><Relationship Id="rId4" Type="http://schemas.openxmlformats.org/officeDocument/2006/relationships/image" Target="../media/image209.bmp"/></Relationships>
</file>

<file path=ppt/slides/_rels/slide1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9.xml.rels><?xml version="1.0" encoding="UTF-8" standalone="yes"?>
<Relationships xmlns="http://schemas.openxmlformats.org/package/2006/relationships"><Relationship Id="rId3" Type="http://schemas.openxmlformats.org/officeDocument/2006/relationships/image" Target="../media/image212.bmp"/><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bmp"/><Relationship Id="rId4" Type="http://schemas.openxmlformats.org/officeDocument/2006/relationships/image" Target="../media/image213.bmp"/></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16.bmp"/><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5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5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4.xml.rels><?xml version="1.0" encoding="UTF-8" standalone="yes"?>
<Relationships xmlns="http://schemas.openxmlformats.org/package/2006/relationships"><Relationship Id="rId3" Type="http://schemas.openxmlformats.org/officeDocument/2006/relationships/image" Target="../media/image212.bmp"/><Relationship Id="rId7" Type="http://schemas.openxmlformats.org/officeDocument/2006/relationships/image" Target="../media/image224.bmp"/><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223.bmp"/><Relationship Id="rId5" Type="http://schemas.openxmlformats.org/officeDocument/2006/relationships/image" Target="../media/image222.png"/><Relationship Id="rId4" Type="http://schemas.openxmlformats.org/officeDocument/2006/relationships/image" Target="../media/image221.png"/></Relationships>
</file>

<file path=ppt/slides/_rels/slide15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6.xml.rels><?xml version="1.0" encoding="UTF-8" standalone="yes"?>
<Relationships xmlns="http://schemas.openxmlformats.org/package/2006/relationships"><Relationship Id="rId8" Type="http://schemas.openxmlformats.org/officeDocument/2006/relationships/image" Target="../media/image230.bmp"/><Relationship Id="rId3" Type="http://schemas.openxmlformats.org/officeDocument/2006/relationships/image" Target="../media/image225.png"/><Relationship Id="rId7" Type="http://schemas.openxmlformats.org/officeDocument/2006/relationships/image" Target="../media/image229.bmp"/><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228.bmp"/><Relationship Id="rId5" Type="http://schemas.openxmlformats.org/officeDocument/2006/relationships/image" Target="../media/image227.bmp"/><Relationship Id="rId4" Type="http://schemas.openxmlformats.org/officeDocument/2006/relationships/image" Target="../media/image226.png"/></Relationships>
</file>

<file path=ppt/slides/_rels/slide157.xml.rels><?xml version="1.0" encoding="UTF-8" standalone="yes"?>
<Relationships xmlns="http://schemas.openxmlformats.org/package/2006/relationships"><Relationship Id="rId3" Type="http://schemas.openxmlformats.org/officeDocument/2006/relationships/image" Target="../media/image231.bmp"/><Relationship Id="rId7" Type="http://schemas.openxmlformats.org/officeDocument/2006/relationships/image" Target="../media/image235.bmp"/><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234.bmp"/><Relationship Id="rId5" Type="http://schemas.openxmlformats.org/officeDocument/2006/relationships/image" Target="../media/image233.bmp"/><Relationship Id="rId4" Type="http://schemas.openxmlformats.org/officeDocument/2006/relationships/image" Target="../media/image232.bmp"/></Relationships>
</file>

<file path=ppt/slides/_rels/slide158.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9.xml.rels><?xml version="1.0" encoding="UTF-8" standalone="yes"?>
<Relationships xmlns="http://schemas.openxmlformats.org/package/2006/relationships"><Relationship Id="rId8" Type="http://schemas.openxmlformats.org/officeDocument/2006/relationships/image" Target="../media/image241.gif"/><Relationship Id="rId3" Type="http://schemas.openxmlformats.org/officeDocument/2006/relationships/image" Target="../media/image236.bmp"/><Relationship Id="rId7" Type="http://schemas.openxmlformats.org/officeDocument/2006/relationships/image" Target="../media/image240.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239.bmp"/><Relationship Id="rId5" Type="http://schemas.openxmlformats.org/officeDocument/2006/relationships/image" Target="../media/image238.bmp"/><Relationship Id="rId4" Type="http://schemas.openxmlformats.org/officeDocument/2006/relationships/image" Target="../media/image237.bmp"/></Relationships>
</file>

<file path=ppt/slides/_rels/slide1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244.bmp"/><Relationship Id="rId4" Type="http://schemas.openxmlformats.org/officeDocument/2006/relationships/image" Target="../media/image243.bmp"/></Relationships>
</file>

<file path=ppt/slides/_rels/slide16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2.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48.bmp"/><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16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image" Target="../media/image251.bmp"/><Relationship Id="rId4" Type="http://schemas.openxmlformats.org/officeDocument/2006/relationships/image" Target="../media/image250.bmp"/></Relationships>
</file>

<file path=ppt/slides/_rels/slide165.xml.rels><?xml version="1.0" encoding="UTF-8" standalone="yes"?>
<Relationships xmlns="http://schemas.openxmlformats.org/package/2006/relationships"><Relationship Id="rId3" Type="http://schemas.openxmlformats.org/officeDocument/2006/relationships/slide" Target="slide167.xml"/><Relationship Id="rId2" Type="http://schemas.openxmlformats.org/officeDocument/2006/relationships/slide" Target="slide166.xml"/><Relationship Id="rId1" Type="http://schemas.openxmlformats.org/officeDocument/2006/relationships/slideLayout" Target="../slideLayouts/slideLayout2.xml"/><Relationship Id="rId4" Type="http://schemas.openxmlformats.org/officeDocument/2006/relationships/slide" Target="slide100.xml"/></Relationships>
</file>

<file path=ppt/slides/_rels/slide166.xml.rels><?xml version="1.0" encoding="UTF-8" standalone="yes"?>
<Relationships xmlns="http://schemas.openxmlformats.org/package/2006/relationships"><Relationship Id="rId3" Type="http://schemas.openxmlformats.org/officeDocument/2006/relationships/image" Target="../media/image252.bmp"/><Relationship Id="rId2" Type="http://schemas.openxmlformats.org/officeDocument/2006/relationships/slide" Target="slide16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slide" Target="slide165.xml"/><Relationship Id="rId4" Type="http://schemas.openxmlformats.org/officeDocument/2006/relationships/image" Target="../media/image94.png"/></Relationships>
</file>

<file path=ppt/slides/_rels/slide16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 Target="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16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172.xml"/><Relationship Id="rId2" Type="http://schemas.openxmlformats.org/officeDocument/2006/relationships/slide" Target="slide171.xml"/><Relationship Id="rId1" Type="http://schemas.openxmlformats.org/officeDocument/2006/relationships/slideLayout" Target="../slideLayouts/slideLayout2.xml"/><Relationship Id="rId4" Type="http://schemas.openxmlformats.org/officeDocument/2006/relationships/slide" Target="slide174.xml"/></Relationships>
</file>

<file path=ppt/slides/_rels/slide17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70.xml"/><Relationship Id="rId5" Type="http://schemas.openxmlformats.org/officeDocument/2006/relationships/image" Target="../media/image91.jpeg"/><Relationship Id="rId4" Type="http://schemas.openxmlformats.org/officeDocument/2006/relationships/image" Target="../media/image94.png"/></Relationships>
</file>

<file path=ppt/slides/_rels/slide173.xml.rels><?xml version="1.0" encoding="UTF-8" standalone="yes"?>
<Relationships xmlns="http://schemas.openxmlformats.org/package/2006/relationships"><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 Target="slide175.xml"/><Relationship Id="rId7" Type="http://schemas.openxmlformats.org/officeDocument/2006/relationships/slide" Target="slide195.xml"/><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slide" Target="slide188.xml"/><Relationship Id="rId5" Type="http://schemas.openxmlformats.org/officeDocument/2006/relationships/slide" Target="slide184.xml"/><Relationship Id="rId4" Type="http://schemas.openxmlformats.org/officeDocument/2006/relationships/slide" Target="slide179.xml"/></Relationships>
</file>

<file path=ppt/slides/_rels/slide1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74.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76.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slide" Target="slide174.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178.xml.rels><?xml version="1.0" encoding="UTF-8" standalone="yes"?>
<Relationships xmlns="http://schemas.openxmlformats.org/package/2006/relationships"><Relationship Id="rId2" Type="http://schemas.openxmlformats.org/officeDocument/2006/relationships/slide" Target="slide17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74.xml"/><Relationship Id="rId5" Type="http://schemas.openxmlformats.org/officeDocument/2006/relationships/image" Target="../media/image91.jpeg"/><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image" Target="../media/image260.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 Target="slide17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 Target="slide17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 Target="slide17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74.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85.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17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slide" Target="slide17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74.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89.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 Target="slide17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slide" Target="slide17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74.xml"/><Relationship Id="rId1" Type="http://schemas.openxmlformats.org/officeDocument/2006/relationships/slideLayout" Target="../slideLayouts/slideLayout2.xml"/><Relationship Id="rId6" Type="http://schemas.openxmlformats.org/officeDocument/2006/relationships/image" Target="../media/image265.jpeg"/><Relationship Id="rId5" Type="http://schemas.openxmlformats.org/officeDocument/2006/relationships/image" Target="../media/image264.jpeg"/><Relationship Id="rId4" Type="http://schemas.openxmlformats.org/officeDocument/2006/relationships/image" Target="../media/image263.jpeg"/></Relationships>
</file>

<file path=ppt/slides/_rels/slide19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 Target="slide174.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4.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slide" Target="slide174.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74.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96.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slide" Target="slide17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99.xml"/><Relationship Id="rId3" Type="http://schemas.openxmlformats.org/officeDocument/2006/relationships/slide" Target="slide12.xml"/><Relationship Id="rId7" Type="http://schemas.openxmlformats.org/officeDocument/2006/relationships/slide" Target="slide9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01.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202.xml.rels><?xml version="1.0" encoding="UTF-8" standalone="yes"?>
<Relationships xmlns="http://schemas.openxmlformats.org/package/2006/relationships"><Relationship Id="rId2" Type="http://schemas.openxmlformats.org/officeDocument/2006/relationships/slide" Target="slide16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8.xml"/><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12.xml"/><Relationship Id="rId7" Type="http://schemas.openxmlformats.org/officeDocument/2006/relationships/image" Target="../media/image39.png"/><Relationship Id="rId2" Type="http://schemas.openxmlformats.org/officeDocument/2006/relationships/slide" Target="slide17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slide" Target="slide2.xml"/><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slide" Target="slide24.xml"/><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44.xml"/><Relationship Id="rId7" Type="http://schemas.openxmlformats.org/officeDocument/2006/relationships/slide" Target="slide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7.xml"/><Relationship Id="rId4" Type="http://schemas.openxmlformats.org/officeDocument/2006/relationships/slide" Target="slide57.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6.xml"/><Relationship Id="rId3" Type="http://schemas.openxmlformats.org/officeDocument/2006/relationships/slide" Target="slide46.xm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slide" Target="slide48.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 Id="rId14" Type="http://schemas.openxmlformats.org/officeDocument/2006/relationships/slide" Target="slide36.xml"/></Relationships>
</file>

<file path=ppt/slides/_rels/slide4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slide" Target="slide36.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65.xml"/><Relationship Id="rId4" Type="http://schemas.openxmlformats.org/officeDocument/2006/relationships/slide" Target="slide6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55.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56.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59.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png"/></Relationships>
</file>

<file path=ppt/slides/_rels/slide9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00.xml"/><Relationship Id="rId1" Type="http://schemas.openxmlformats.org/officeDocument/2006/relationships/slideLayout" Target="../slideLayouts/slideLayout2.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955406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spTree>
    <p:extLst>
      <p:ext uri="{BB962C8B-B14F-4D97-AF65-F5344CB8AC3E}">
        <p14:creationId xmlns:p14="http://schemas.microsoft.com/office/powerpoint/2010/main" val="2341659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22576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723475732"/>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682234587"/>
              </p:ext>
            </p:extLst>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52542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spTree>
    <p:extLst>
      <p:ext uri="{BB962C8B-B14F-4D97-AF65-F5344CB8AC3E}">
        <p14:creationId xmlns:p14="http://schemas.microsoft.com/office/powerpoint/2010/main" val="2024861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229715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025433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spTree>
    <p:extLst>
      <p:ext uri="{BB962C8B-B14F-4D97-AF65-F5344CB8AC3E}">
        <p14:creationId xmlns:p14="http://schemas.microsoft.com/office/powerpoint/2010/main" val="765237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197801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627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51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4943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88404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spTree>
    <p:extLst>
      <p:ext uri="{BB962C8B-B14F-4D97-AF65-F5344CB8AC3E}">
        <p14:creationId xmlns:p14="http://schemas.microsoft.com/office/powerpoint/2010/main" val="5541702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spTree>
    <p:extLst>
      <p:ext uri="{BB962C8B-B14F-4D97-AF65-F5344CB8AC3E}">
        <p14:creationId xmlns:p14="http://schemas.microsoft.com/office/powerpoint/2010/main" val="3233957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spTree>
    <p:extLst>
      <p:ext uri="{BB962C8B-B14F-4D97-AF65-F5344CB8AC3E}">
        <p14:creationId xmlns:p14="http://schemas.microsoft.com/office/powerpoint/2010/main" val="540586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Tree>
    <p:extLst>
      <p:ext uri="{BB962C8B-B14F-4D97-AF65-F5344CB8AC3E}">
        <p14:creationId xmlns:p14="http://schemas.microsoft.com/office/powerpoint/2010/main" val="4180833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spTree>
    <p:extLst>
      <p:ext uri="{BB962C8B-B14F-4D97-AF65-F5344CB8AC3E}">
        <p14:creationId xmlns:p14="http://schemas.microsoft.com/office/powerpoint/2010/main" val="1081183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spTree>
    <p:extLst>
      <p:ext uri="{BB962C8B-B14F-4D97-AF65-F5344CB8AC3E}">
        <p14:creationId xmlns:p14="http://schemas.microsoft.com/office/powerpoint/2010/main" val="42287529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12696</TotalTime>
  <Words>17892</Words>
  <Application>Microsoft Office PowerPoint</Application>
  <PresentationFormat>와이드스크린</PresentationFormat>
  <Paragraphs>4362</Paragraphs>
  <Slides>204</Slides>
  <Notes>0</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204</vt:i4>
      </vt:variant>
    </vt:vector>
  </HeadingPairs>
  <TitlesOfParts>
    <vt:vector size="224" baseType="lpstr">
      <vt:lpstr>AppleSDGothicNeo</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PowerPoint 프레젠테이션</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388</cp:revision>
  <dcterms:created xsi:type="dcterms:W3CDTF">2021-02-08T02:39:04Z</dcterms:created>
  <dcterms:modified xsi:type="dcterms:W3CDTF">2021-03-09T08:24:32Z</dcterms:modified>
</cp:coreProperties>
</file>